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Bitter Medium" panose="020B0604020202020204" charset="0"/>
      <p:regular r:id="rId8"/>
    </p:embeddedFont>
    <p:embeddedFont>
      <p:font typeface="Garamond" panose="02020404030301010803" pitchFamily="18" charset="0"/>
      <p:regular r:id="rId9"/>
      <p:bold r:id="rId10"/>
      <p:italic r:id="rId11"/>
    </p:embeddedFont>
    <p:embeddedFont>
      <p:font typeface="Open Sans" panose="020B0606030504020204" pitchFamily="34" charset="0"/>
      <p:regular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48" d="100"/>
          <a:sy n="48" d="100"/>
        </p:scale>
        <p:origin x="100" y="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3781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" y="0"/>
            <a:ext cx="14626590" cy="8246671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0878" y="2245358"/>
            <a:ext cx="8178803" cy="1818640"/>
          </a:xfrm>
        </p:spPr>
        <p:txBody>
          <a:bodyPr anchor="b">
            <a:noAutofit/>
          </a:bodyPr>
          <a:lstStyle>
            <a:lvl1pPr algn="ctr">
              <a:defRPr sz="648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0878" y="4389117"/>
            <a:ext cx="8178803" cy="1584962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579879" y="6045196"/>
            <a:ext cx="1076960" cy="33528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30877" y="6045196"/>
            <a:ext cx="6257562" cy="3352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48281" y="6045196"/>
            <a:ext cx="661400" cy="33528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3230879" y="4226557"/>
            <a:ext cx="817880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11405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5778498"/>
            <a:ext cx="11531599" cy="680086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49713" y="1249679"/>
            <a:ext cx="12127166" cy="4003043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81" y="6458584"/>
            <a:ext cx="11531599" cy="592454"/>
          </a:xfrm>
        </p:spPr>
        <p:txBody>
          <a:bodyPr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24799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4642" y="1178558"/>
            <a:ext cx="11511278" cy="3545842"/>
          </a:xfrm>
        </p:spPr>
        <p:txBody>
          <a:bodyPr anchor="ctr">
            <a:normAutofit/>
          </a:bodyPr>
          <a:lstStyle>
            <a:lvl1pPr algn="ctr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4642" y="5212080"/>
            <a:ext cx="11511278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303372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8448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70104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400"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212080"/>
            <a:ext cx="11531599" cy="18389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720320" y="339344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675403" y="496823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46457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2" y="3970297"/>
            <a:ext cx="11531602" cy="1762560"/>
          </a:xfrm>
        </p:spPr>
        <p:txBody>
          <a:bodyPr anchor="b">
            <a:normAutofit/>
          </a:bodyPr>
          <a:lstStyle>
            <a:lvl1pPr algn="l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732857"/>
            <a:ext cx="11531602" cy="1032480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59490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1178558"/>
            <a:ext cx="11155678" cy="2692402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67174"/>
            <a:ext cx="11531602" cy="1064362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5435600"/>
            <a:ext cx="11531602" cy="161544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34416" y="105595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20320" y="3119113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54272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1178558"/>
            <a:ext cx="11531599" cy="269240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554481" y="4356201"/>
            <a:ext cx="11531602" cy="100949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33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5364480"/>
            <a:ext cx="11531604" cy="16865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675403" y="4114800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84557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41993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99228" y="1178558"/>
            <a:ext cx="2269074" cy="58724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54478" y="1178558"/>
            <a:ext cx="8919630" cy="587248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0636668" y="1188720"/>
            <a:ext cx="0" cy="585216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2287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91588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9681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57062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98552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50681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6787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8083" y="2103127"/>
            <a:ext cx="9790426" cy="2187017"/>
          </a:xfrm>
        </p:spPr>
        <p:txBody>
          <a:bodyPr anchor="b">
            <a:normAutofit/>
          </a:bodyPr>
          <a:lstStyle>
            <a:lvl1pPr algn="ctr">
              <a:defRPr sz="528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8080" y="4615262"/>
            <a:ext cx="9790428" cy="1145456"/>
          </a:xfrm>
        </p:spPr>
        <p:txBody>
          <a:bodyPr anchor="t">
            <a:normAutofit/>
          </a:bodyPr>
          <a:lstStyle>
            <a:lvl1pPr marL="0" indent="0" algn="ctr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415268" y="4452702"/>
            <a:ext cx="979605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076808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58138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17613" y="3072384"/>
            <a:ext cx="5661965" cy="397215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2/21/2025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52238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0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54480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16805" y="3190240"/>
            <a:ext cx="5661965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16805" y="3891915"/>
            <a:ext cx="5661965" cy="315912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20971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675403" y="2905759"/>
            <a:ext cx="1128875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94163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46229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2574" y="1666241"/>
            <a:ext cx="4462146" cy="1645920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2" y="1178558"/>
            <a:ext cx="6563359" cy="587248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2574" y="3637278"/>
            <a:ext cx="4462146" cy="2926085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675403" y="3495040"/>
            <a:ext cx="42173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91637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79" y="2260598"/>
            <a:ext cx="7490179" cy="1645920"/>
          </a:xfrm>
        </p:spPr>
        <p:txBody>
          <a:bodyPr anchor="b">
            <a:normAutofit/>
          </a:bodyPr>
          <a:lstStyle>
            <a:lvl1pPr algn="ctr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3798" y="1249680"/>
            <a:ext cx="3676016" cy="573024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479" y="3906518"/>
            <a:ext cx="7490179" cy="2194560"/>
          </a:xfrm>
        </p:spPr>
        <p:txBody>
          <a:bodyPr anchor="t"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49396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" y="1"/>
            <a:ext cx="14626590" cy="8227458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54483" y="1178559"/>
            <a:ext cx="11521435" cy="156464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3068319"/>
            <a:ext cx="11521435" cy="39827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13001" y="7162800"/>
            <a:ext cx="192024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2/21/2025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54481" y="7162800"/>
            <a:ext cx="8767080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424682" y="7162800"/>
            <a:ext cx="651236" cy="3352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607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</p:sldLayoutIdLs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528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8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216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92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/>
        </a:buClr>
        <a:buSzPct val="115000"/>
        <a:buFont typeface="Arial"/>
        <a:buChar char="•"/>
        <a:defRPr sz="168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72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Gym Website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217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NAME : Parmar Kishan h.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BATCH : B4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ENROLLMENT NO : 23002171210095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ROLL NIO : 121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6939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0" name="Picture 9" descr="A blue and red logo&#10;&#10;AI-generated content may be incorrect.">
            <a:extLst>
              <a:ext uri="{FF2B5EF4-FFF2-40B4-BE49-F238E27FC236}">
                <a16:creationId xmlns:a16="http://schemas.microsoft.com/office/drawing/2014/main" id="{7C43E73D-2183-00CB-1E29-0D7D05B85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1553" y="0"/>
            <a:ext cx="3628847" cy="88223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420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Description of Website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366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website will feature sections for HOME, ABOUT, SERVICES, CLASSES, SCHEDULE, and PRICE.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     HTML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969154" y="476261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the structural foundation for the website.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CSS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76261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Handles styling and responsiveness, ensuring the site looks great on all devices.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JavaScript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76261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Adds interactivity, like real-time scheduling and alerts.</a:t>
            </a:r>
            <a:endParaRPr lang="en-US" sz="1750" dirty="0"/>
          </a:p>
        </p:txBody>
      </p:sp>
      <p:pic>
        <p:nvPicPr>
          <p:cNvPr id="10" name="Picture 9" descr="A blue and red logo&#10;&#10;AI-generated content may be incorrect.">
            <a:extLst>
              <a:ext uri="{FF2B5EF4-FFF2-40B4-BE49-F238E27FC236}">
                <a16:creationId xmlns:a16="http://schemas.microsoft.com/office/drawing/2014/main" id="{B8A0BA08-A5C6-5F6F-DB7C-31DBECA5B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553" y="0"/>
            <a:ext cx="3628847" cy="8822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3026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Merits and Demerits .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907196" y="3447276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417439" y="35478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Customizability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417439" y="4038243"/>
            <a:ext cx="357270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 degree of customization using JavaScript.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547824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840611" y="35478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Responsiveness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840611" y="4038243"/>
            <a:ext cx="357270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CSS ensures a great look and feel across devices.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547824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263783" y="35478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Foundation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63783" y="4038243"/>
            <a:ext cx="357270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HTML provides a strong structural basis.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246013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417439" y="5246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Learning Curve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417439" y="5736431"/>
            <a:ext cx="57844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Advanced features can be challenging.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5246013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052316" y="52460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 Risks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8052316" y="5736431"/>
            <a:ext cx="57844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Properly sanitizing JavaScript code is crucial.</a:t>
            </a:r>
            <a:endParaRPr lang="en-US" sz="1750" dirty="0"/>
          </a:p>
        </p:txBody>
      </p:sp>
      <p:pic>
        <p:nvPicPr>
          <p:cNvPr id="18" name="Picture 17" descr="A blue and red logo&#10;&#10;AI-generated content may be incorrect.">
            <a:extLst>
              <a:ext uri="{FF2B5EF4-FFF2-40B4-BE49-F238E27FC236}">
                <a16:creationId xmlns:a16="http://schemas.microsoft.com/office/drawing/2014/main" id="{EEE16D18-71D5-CE82-A5F2-54EC975EB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553" y="0"/>
            <a:ext cx="3628847" cy="8822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224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Code Functionality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27136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06515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Responsiveness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555569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CSS Media Queries allow the site to adapt to various screen sizes.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327136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065151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Interactivity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4555569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JavaScript enables real-time scheduling and pop-up alerts.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327136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06515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Structure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4555569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Basic HTML elements like headers, sections, and links are utilized.</a:t>
            </a:r>
            <a:endParaRPr lang="en-US" sz="1750" dirty="0"/>
          </a:p>
        </p:txBody>
      </p:sp>
      <p:pic>
        <p:nvPicPr>
          <p:cNvPr id="13" name="Picture 12" descr="A blue and red logo&#10;&#10;AI-generated content may be incorrect.">
            <a:extLst>
              <a:ext uri="{FF2B5EF4-FFF2-40B4-BE49-F238E27FC236}">
                <a16:creationId xmlns:a16="http://schemas.microsoft.com/office/drawing/2014/main" id="{585541BF-DD15-6B20-7A05-035E5E0368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" y="0"/>
            <a:ext cx="3628847" cy="8822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060" y="768566"/>
            <a:ext cx="4461565" cy="66923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Thank You</a:t>
            </a:r>
            <a:endParaRPr lang="en-US" sz="4450" dirty="0"/>
          </a:p>
        </p:txBody>
      </p:sp>
      <p:pic>
        <p:nvPicPr>
          <p:cNvPr id="4" name="Picture 3" descr="A blue and red logo&#10;&#10;AI-generated content may be incorrect.">
            <a:extLst>
              <a:ext uri="{FF2B5EF4-FFF2-40B4-BE49-F238E27FC236}">
                <a16:creationId xmlns:a16="http://schemas.microsoft.com/office/drawing/2014/main" id="{B730CBFC-4FD7-C193-DB9F-8C8118C306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1553" y="0"/>
            <a:ext cx="3628847" cy="882238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12</TotalTime>
  <Words>171</Words>
  <Application>Microsoft Office PowerPoint</Application>
  <PresentationFormat>Custom</PresentationFormat>
  <Paragraphs>37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Bitter Medium</vt:lpstr>
      <vt:lpstr>Open Sans</vt:lpstr>
      <vt:lpstr>Arial</vt:lpstr>
      <vt:lpstr>Garamond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kishan parmar</cp:lastModifiedBy>
  <cp:revision>5</cp:revision>
  <dcterms:created xsi:type="dcterms:W3CDTF">2025-02-21T13:45:37Z</dcterms:created>
  <dcterms:modified xsi:type="dcterms:W3CDTF">2025-02-21T17:57:00Z</dcterms:modified>
</cp:coreProperties>
</file>